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748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54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681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609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87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24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3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176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84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915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23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DEFD-4B84-4278-AC67-34D91988D187}" type="datetimeFigureOut">
              <a:rPr lang="lt-LT" smtClean="0"/>
              <a:t>2018-02-03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F3F3-96F8-4EDF-83AE-C18FDDC9E15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914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9703" y="631064"/>
            <a:ext cx="850579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pPr algn="ctr"/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TARNAUKITE VIEŠPAČIUI</a:t>
            </a:r>
            <a:endParaRPr lang="lt-L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678287" y="3183688"/>
            <a:ext cx="7654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 buvo ir pranašė Ona,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Fanuelio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duktė iš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Asero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giminės. Ji buvo seno amžiaus. Po mergystės ji išgyveno septynerius metus su vyru, o paskui našlaudama sulaukė aštuoniasdešimt ketverių metų.  Ji  nesitraukdavo  nuo  šventyklos,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tarnaudama Dievui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 dienas ir naktis pasninkais bei maldomis. Ir ji, tuo pačiu metu priėjusi, dėkojo Dievui ir kalbėjo apie kūdikį visiems, kurie laukė Jeruzalės atpirkimo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36-38).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790" y="218940"/>
            <a:ext cx="11514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Tarnaukite Viešpačiui, suvokdami savo paskirtį.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176010" y="1045215"/>
            <a:ext cx="11904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 buvo ir pranašė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Ona,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Fanuelio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duktė iš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Asero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giminės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36). </a:t>
            </a:r>
            <a:endParaRPr lang="lt-LT" sz="2400" dirty="0"/>
          </a:p>
        </p:txBody>
      </p:sp>
      <p:sp>
        <p:nvSpPr>
          <p:cNvPr id="5" name="Stačiakampis 4"/>
          <p:cNvSpPr/>
          <p:nvPr/>
        </p:nvSpPr>
        <p:spPr>
          <a:xfrm>
            <a:off x="214648" y="1779311"/>
            <a:ext cx="777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Jokūbas pavadino tą vietą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Penieliu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„Aš regėjau Dievą veidas į veidą ir išlikau gyvas“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32, 30).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76010" y="2989924"/>
            <a:ext cx="7873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Tada Lėja tarė: „Aš laimingoji! Nes moterys vadins mane palaiminta“. Ir ji pavadino jį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Ašeru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30, 13).</a:t>
            </a:r>
            <a:r>
              <a:rPr lang="lt-LT" sz="2400" b="1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40405" y="4174782"/>
            <a:ext cx="6868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Mes esame Jo kūrinys,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sukurti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Kristuje Jėzuje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geriems darbams,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kuriuos Dievas iš anksto paskyrė mums atlikti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Ef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10).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227527" y="5720246"/>
            <a:ext cx="9096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Jūs esate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nupirkti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už didelę kainą. Tad šlovinkite Dievą savo kūnu ir savo dvasia, kurie yra Dievo (1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6, 20).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0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510" y="193182"/>
            <a:ext cx="12137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Tarnaukite Viešpačiui, nepaisydami savo padėties.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79041" y="1038672"/>
            <a:ext cx="7924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 buvo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seno amžiaus.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mergystės ji išgyveno septynerius metus su vyru, o paskui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našlaudama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sulaukė aštuoniasdešimt ketverių metų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36-37).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79041" y="2577594"/>
            <a:ext cx="76929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Teisusis  klestės  kaip  palmė,  augs  kaip  Libano kedras.  Viešpaties namuose pasodinti,  jie žydės Dievo kiemuose, 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neš vaisių senatvėje,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 sultingi ir žali, kad skelbtų Viešpaties teisumą. Jis yra mano uola ir Jame nėra neteisybės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92, 12-15).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9042" y="4979608"/>
            <a:ext cx="8864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Bet Viešpats man pasakė: „Pakanka tau mano malonės, nes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mano stiprybė  tampa tobula  silpnume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“.  Todėl  mieliausiai girsiuosi  savo 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silpnumais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 kad  Kristaus  jėga ilsėtųsi  ant manęs (2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9).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7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3185" y="206062"/>
            <a:ext cx="11041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Tarnaukite Viešpačiui, nesižvalgydami į kitus.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79041" y="1096731"/>
            <a:ext cx="7796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 nesitraukdavo nuo šventyklos,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tarnaudama Dievui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per dienas ir naktis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37).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66164" y="2271875"/>
            <a:ext cx="6958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 aš ieškau žmonių palankumo, ar Dievo? Gal stengiuosi patikti žmonėms?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Jei dar norėčiau patikti žmonėms, nebūčiau Kristaus tarnas</a:t>
            </a:r>
          </a:p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(Gal 1, 10).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9041" y="4184286"/>
            <a:ext cx="77960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jei jums nepatinka tarnauti Viešpačiui, tai šiandien apsispręskite, kam norite tarnauti: dievams, kuriems tarnavo jūsų tėvai, gyvenusieji anapus upės, ar dievams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amoritų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kurių šalyje gyvenate.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Bet aš ir mano namai tarnausime Viešpačiui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24, 15).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8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428" y="231819"/>
            <a:ext cx="1182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Tarnaukite Viešpačiui, žinodami savo pašaukimą.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14646" y="987157"/>
            <a:ext cx="82338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 nesitraukdavo nuo šventyklos, tarnaudama Dievui per dienas ir naktis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pasninkais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maldomis.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Ir ji, tuo pačiu metu priėjusi,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dėkojo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Dievui ir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kalbėjo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apie kūdikį visiems, kurie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laukė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Jeruzalės atpirkimo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37-38).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07105" y="2806452"/>
            <a:ext cx="5440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Ten buvo ir </a:t>
            </a:r>
            <a:r>
              <a:rPr lang="es-E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pranašė </a:t>
            </a:r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Ona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...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2, 36)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27527" y="3514584"/>
            <a:ext cx="73066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Tarnaukite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vieni kitiems kaip geri visokeriopos Dievo malonės tvarkytojai,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sulig kiekvieno gautąja dovana.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kas kalba, tekalba kaip Dievo žodžius; jei kas tarnauja, tegul tarnauja pagal Dievo teikiamus sugebėjimus (1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10-11).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14647" y="5671898"/>
            <a:ext cx="11273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ne tik ji, bet ir mes patys, turintys pirmuosius Dvasios vaisius, – ir mes dejuojame, kantriai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laukdami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įsūnijimo,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mūsų kūno atpirkimo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8, 23).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4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379</Words>
  <Application>Microsoft Office PowerPoint</Application>
  <PresentationFormat>Plačiaekranė</PresentationFormat>
  <Paragraphs>23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23</cp:revision>
  <dcterms:created xsi:type="dcterms:W3CDTF">2018-02-03T20:20:23Z</dcterms:created>
  <dcterms:modified xsi:type="dcterms:W3CDTF">2018-02-03T23:49:08Z</dcterms:modified>
</cp:coreProperties>
</file>